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75B1-D849-4CE8-BCA1-51952AECE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067D2-36A8-4418-8D10-D90CF8DB6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50442-AF04-415C-B26A-E2038F15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A511-678C-4D0E-957F-24399121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742B7-1595-4B0A-AB07-F5504113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4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78F6-D5E1-4092-8ED5-B8A6AC547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902D9-10CF-4641-8B47-008FEB2A6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310D9-D9C6-4ACD-A8A1-7D2C3D37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817F5-287D-43BC-B19A-B185E39B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61EF4-B943-4CFF-9E97-8A6DDA68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9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E2F933-DFF7-4089-A8E8-65E636418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798C9-AA2A-4337-97F1-A766EB4B0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C566A-6CB5-4928-A67D-EEA7AD67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69480-FDC5-4FE9-B139-3D95F82D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D3C37-B7CD-4BB3-A70B-7D5046789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3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8572-5625-46BC-A0B5-F982E0568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1421B-2EA7-4126-B360-21EDC7AAD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3D7CC-7DA5-4324-BF6A-2676C283B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84006-C798-4734-9468-D34DB385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0E4D1-79A2-46E0-BCAA-A4AD96CCD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5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B8976-6334-4A33-B05F-40B9AE5E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32D3A-058E-4BEC-8E41-C2AE98466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886A6-5B22-49AE-92E8-D3EC4D13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DAD4A-F461-4977-8089-C60CBCABA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B70C-555B-4C2A-88AC-FE4F61AA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3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3E43-306D-435D-8986-C515BCA7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06B11-6773-44E0-A3CD-5F26BA7C6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FFAF0F-240E-4E16-92ED-28135491DE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6627B4-350B-4A3B-8C1E-8259E3B1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3E69B-00F6-41CE-B083-C17DEDCA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E2918-E3AA-4C8A-B683-4E4D3B5BA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696C0-1D6A-4488-B0DF-D8162D88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FE7D9-0EB6-45AC-B8D4-6C3003F08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863339-C556-425B-9BF8-330B2E793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C30536-9A27-43D8-B336-EAAF93367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654DE-1EB8-4C4E-A8AE-C350E4B727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9769EB-3A7B-4ACD-918B-C572C09C4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E3E2B-713E-47CF-84AC-80BB9DD8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21195A-ED7A-4CCB-B597-C8B8A9F7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97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DFB11-89E6-4921-B97F-A3A67F79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954C63-8B4B-4A5F-8B5F-7E98B7F5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3B9169-6B05-4C19-874D-4F72E32C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C65348-F936-44ED-B704-5ED70A9A8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5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FB62D2-5763-4467-AFA1-0AC237C60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A307DC-9DF2-40AA-9301-B411C1CE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0829B-C7E7-4D9E-BFE7-3166D4D1B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34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D5AF-9116-495B-A649-51CDC4E3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CB092-9509-4054-AFD5-720C1B94C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68182-5246-4327-A665-20F7925B9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1EBBC-D724-461E-92F7-02EEEC63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334D1-647C-4279-A601-B53996D35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B8DB8-9800-4E2C-9536-39A2A726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2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C414E-CC6F-4B65-85CA-21B93957B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26D13C-F194-46D6-A46E-0A3244E06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C09D7-84D2-4D09-993D-C26B2DE8C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F315C-87DE-4ADF-B4E1-FFC40746F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6CC3E-4819-43DA-A126-D5CD9F41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6024F-A411-491C-B682-122AC1874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61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3954B4-2041-479C-8431-257EE09F1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FB7EF-8A2A-4520-BA27-0A39C48ED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08E77-C78B-4052-B223-D781D06BF3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0E03-57DE-41FA-AA7B-82A926A0518B}" type="datetimeFigureOut">
              <a:rPr lang="en-GB" smtClean="0"/>
              <a:t>19/04/2022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70376-C95F-4E78-88A2-D6C5E442F6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8007A-6803-4F4A-911B-6C1C9DE4BE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F5546-E2A7-4BFA-8302-E0F84A932E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8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4D8FAD-198E-4814-A730-2A6552C591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641"/>
            <a:ext cx="12192000" cy="518071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0571600-1FDD-409C-9DA1-916932636560}"/>
              </a:ext>
            </a:extLst>
          </p:cNvPr>
          <p:cNvSpPr txBox="1"/>
          <p:nvPr/>
        </p:nvSpPr>
        <p:spPr>
          <a:xfrm>
            <a:off x="3826845" y="6202876"/>
            <a:ext cx="42900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River Great Ouse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78CE9E-F8EB-4EE0-8E75-B8B151BF691B}"/>
              </a:ext>
            </a:extLst>
          </p:cNvPr>
          <p:cNvSpPr txBox="1"/>
          <p:nvPr/>
        </p:nvSpPr>
        <p:spPr>
          <a:xfrm>
            <a:off x="4475480" y="435864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2C9102-6C3D-4E2D-B897-3DE2BC0131D5}"/>
              </a:ext>
            </a:extLst>
          </p:cNvPr>
          <p:cNvSpPr txBox="1"/>
          <p:nvPr/>
        </p:nvSpPr>
        <p:spPr>
          <a:xfrm>
            <a:off x="1865630" y="153838"/>
            <a:ext cx="84607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Millside</a:t>
            </a:r>
            <a:r>
              <a:rPr lang="en-GB" sz="30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Canoe Hire – 07952 642956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A72D7B-D439-4FF3-BF74-60AEE5CB3CF7}"/>
              </a:ext>
            </a:extLst>
          </p:cNvPr>
          <p:cNvSpPr txBox="1"/>
          <p:nvPr/>
        </p:nvSpPr>
        <p:spPr>
          <a:xfrm>
            <a:off x="846814" y="4761183"/>
            <a:ext cx="163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Brampton Lock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FB154B7-59D1-43C0-BB8B-FCAF6EE690D6}"/>
              </a:ext>
            </a:extLst>
          </p:cNvPr>
          <p:cNvCxnSpPr>
            <a:cxnSpLocks/>
          </p:cNvCxnSpPr>
          <p:nvPr/>
        </p:nvCxnSpPr>
        <p:spPr>
          <a:xfrm flipH="1" flipV="1">
            <a:off x="779228" y="4570568"/>
            <a:ext cx="135172" cy="275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D3C4832-4A2C-4941-8E6B-84445D9F429C}"/>
              </a:ext>
            </a:extLst>
          </p:cNvPr>
          <p:cNvSpPr txBox="1"/>
          <p:nvPr/>
        </p:nvSpPr>
        <p:spPr>
          <a:xfrm>
            <a:off x="1310110" y="3953463"/>
            <a:ext cx="163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Brampton Mill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41C0357-9D74-480E-9A66-14633CB5D091}"/>
              </a:ext>
            </a:extLst>
          </p:cNvPr>
          <p:cNvCxnSpPr>
            <a:cxnSpLocks/>
          </p:cNvCxnSpPr>
          <p:nvPr/>
        </p:nvCxnSpPr>
        <p:spPr>
          <a:xfrm flipH="1">
            <a:off x="1178516" y="4199930"/>
            <a:ext cx="385108" cy="531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A748EADA-EF15-4524-A6AA-94046209BC94}"/>
              </a:ext>
            </a:extLst>
          </p:cNvPr>
          <p:cNvSpPr txBox="1"/>
          <p:nvPr/>
        </p:nvSpPr>
        <p:spPr>
          <a:xfrm>
            <a:off x="3400508" y="2360388"/>
            <a:ext cx="175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The Old Bridge</a:t>
            </a:r>
          </a:p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Hotel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9EB5D0-4183-4110-A2A4-D1E79F0EFF3E}"/>
              </a:ext>
            </a:extLst>
          </p:cNvPr>
          <p:cNvCxnSpPr>
            <a:cxnSpLocks/>
          </p:cNvCxnSpPr>
          <p:nvPr/>
        </p:nvCxnSpPr>
        <p:spPr>
          <a:xfrm>
            <a:off x="4005072" y="2726078"/>
            <a:ext cx="273525" cy="157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0632EFA-255A-40E4-92AB-FCF915A6D25A}"/>
              </a:ext>
            </a:extLst>
          </p:cNvPr>
          <p:cNvSpPr txBox="1"/>
          <p:nvPr/>
        </p:nvSpPr>
        <p:spPr>
          <a:xfrm>
            <a:off x="7122646" y="1920447"/>
            <a:ext cx="1630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err="1"/>
              <a:t>Godmanchester</a:t>
            </a:r>
            <a:r>
              <a:rPr lang="en-GB" sz="1400" i="1" dirty="0"/>
              <a:t> Nature Reserve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B3CC08-D567-482E-8A12-09EBBBD41D4F}"/>
              </a:ext>
            </a:extLst>
          </p:cNvPr>
          <p:cNvSpPr txBox="1"/>
          <p:nvPr/>
        </p:nvSpPr>
        <p:spPr>
          <a:xfrm>
            <a:off x="3072083" y="4143745"/>
            <a:ext cx="181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accent2">
                    <a:lumMod val="75000"/>
                  </a:schemeClr>
                </a:solidFill>
              </a:rPr>
              <a:t>Godmanchester</a:t>
            </a:r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Lock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70D02C8-C6E8-4F52-9B3D-59E6A46FFBD2}"/>
              </a:ext>
            </a:extLst>
          </p:cNvPr>
          <p:cNvCxnSpPr>
            <a:cxnSpLocks/>
          </p:cNvCxnSpPr>
          <p:nvPr/>
        </p:nvCxnSpPr>
        <p:spPr>
          <a:xfrm>
            <a:off x="3734728" y="4469928"/>
            <a:ext cx="270344" cy="4764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1F0160F-EE6D-4A8C-A23D-722F64011169}"/>
              </a:ext>
            </a:extLst>
          </p:cNvPr>
          <p:cNvCxnSpPr>
            <a:cxnSpLocks/>
          </p:cNvCxnSpPr>
          <p:nvPr/>
        </p:nvCxnSpPr>
        <p:spPr>
          <a:xfrm flipH="1" flipV="1">
            <a:off x="2110589" y="5319579"/>
            <a:ext cx="135172" cy="275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2108C72-95EB-49CF-A5A8-C1805BCF72BE}"/>
              </a:ext>
            </a:extLst>
          </p:cNvPr>
          <p:cNvSpPr txBox="1"/>
          <p:nvPr/>
        </p:nvSpPr>
        <p:spPr>
          <a:xfrm>
            <a:off x="1610532" y="5577535"/>
            <a:ext cx="163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Leas Brooke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3DF08F5-91A5-4898-9632-3DE909468B80}"/>
              </a:ext>
            </a:extLst>
          </p:cNvPr>
          <p:cNvCxnSpPr>
            <a:cxnSpLocks/>
          </p:cNvCxnSpPr>
          <p:nvPr/>
        </p:nvCxnSpPr>
        <p:spPr>
          <a:xfrm flipH="1" flipV="1">
            <a:off x="5528144" y="2804843"/>
            <a:ext cx="135172" cy="2751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3BF69C64-A611-42AE-9EBC-B93B9D0FC1DF}"/>
              </a:ext>
            </a:extLst>
          </p:cNvPr>
          <p:cNvSpPr txBox="1"/>
          <p:nvPr/>
        </p:nvSpPr>
        <p:spPr>
          <a:xfrm>
            <a:off x="5156686" y="3036172"/>
            <a:ext cx="163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Cooks Backwater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9C57CC0-48FE-4AF9-B1F8-02CADA47D797}"/>
              </a:ext>
            </a:extLst>
          </p:cNvPr>
          <p:cNvCxnSpPr>
            <a:cxnSpLocks/>
          </p:cNvCxnSpPr>
          <p:nvPr/>
        </p:nvCxnSpPr>
        <p:spPr>
          <a:xfrm>
            <a:off x="10385379" y="1700784"/>
            <a:ext cx="296632" cy="367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B87CAB51-CF30-43A7-87FD-7761B6A625A1}"/>
              </a:ext>
            </a:extLst>
          </p:cNvPr>
          <p:cNvSpPr txBox="1"/>
          <p:nvPr/>
        </p:nvSpPr>
        <p:spPr>
          <a:xfrm>
            <a:off x="9570190" y="1330323"/>
            <a:ext cx="1630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2">
                    <a:lumMod val="75000"/>
                  </a:schemeClr>
                </a:solidFill>
              </a:rPr>
              <a:t>The Three Jolly Butchers</a:t>
            </a:r>
          </a:p>
        </p:txBody>
      </p:sp>
    </p:spTree>
    <p:extLst>
      <p:ext uri="{BB962C8B-B14F-4D97-AF65-F5344CB8AC3E}">
        <p14:creationId xmlns:p14="http://schemas.microsoft.com/office/powerpoint/2010/main" val="3640996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4365</TotalTime>
  <Words>32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Herbert</dc:creator>
  <cp:lastModifiedBy>Paula Herbert</cp:lastModifiedBy>
  <cp:revision>15</cp:revision>
  <dcterms:created xsi:type="dcterms:W3CDTF">2021-06-13T22:00:23Z</dcterms:created>
  <dcterms:modified xsi:type="dcterms:W3CDTF">2022-04-19T15:08:31Z</dcterms:modified>
</cp:coreProperties>
</file>